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3"/>
  </p:notesMasterIdLst>
  <p:sldIdLst>
    <p:sldId id="276" r:id="rId2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900CC"/>
    <a:srgbClr val="47ADEB"/>
    <a:srgbClr val="E65E54"/>
    <a:srgbClr val="F6C4C0"/>
    <a:srgbClr val="333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64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BCB187EF-054D-4FDD-BC7D-94C54E1D345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CC4DAE9E-C76A-4CDA-831F-220FAC08C3A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D8F082F9-0A2C-4DD8-9A79-C3C6A954850C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9B96E639-E3EA-42C7-907E-38B3C07CF32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noProof="0"/>
              <a:t>Cliquez pour modifier les styles du texte du masque</a:t>
            </a:r>
          </a:p>
          <a:p>
            <a:pPr lvl="1"/>
            <a:r>
              <a:rPr lang="fr-FR" altLang="fr-FR" noProof="0"/>
              <a:t>Deuxième niveau</a:t>
            </a:r>
          </a:p>
          <a:p>
            <a:pPr lvl="2"/>
            <a:r>
              <a:rPr lang="fr-FR" altLang="fr-FR" noProof="0"/>
              <a:t>Troisième niveau</a:t>
            </a:r>
          </a:p>
          <a:p>
            <a:pPr lvl="3"/>
            <a:r>
              <a:rPr lang="fr-FR" altLang="fr-FR" noProof="0"/>
              <a:t>Quatrième niveau</a:t>
            </a:r>
          </a:p>
          <a:p>
            <a:pPr lvl="4"/>
            <a:r>
              <a:rPr lang="fr-FR" altLang="fr-FR" noProof="0"/>
              <a:t>Cinquième niveau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8F5AEB0C-40E8-4F0A-A914-E89A95DA123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52FC5D64-4DEE-46F9-B1DA-654960CB4C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50145BA-5BB7-478F-98EB-65CC6B2756B3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7F4AAA89-4356-4F54-98F1-A99106F8B81E}"/>
              </a:ext>
            </a:extLst>
          </p:cNvPr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2FE55A0E-687C-41D3-BF77-127F90B62ECF}"/>
                </a:ext>
              </a:extLst>
            </p:cNvPr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58 w 5740"/>
                <a:gd name="T1" fmla="*/ 1632 h 4316"/>
                <a:gd name="T2" fmla="*/ 0 w 5740"/>
                <a:gd name="T3" fmla="*/ 1632 h 4316"/>
                <a:gd name="T4" fmla="*/ 0 w 5740"/>
                <a:gd name="T5" fmla="*/ 0 h 4316"/>
                <a:gd name="T6" fmla="*/ 5758 w 5740"/>
                <a:gd name="T7" fmla="*/ 0 h 4316"/>
                <a:gd name="T8" fmla="*/ 5758 w 5740"/>
                <a:gd name="T9" fmla="*/ 1632 h 4316"/>
                <a:gd name="T10" fmla="*/ 5758 w 5740"/>
                <a:gd name="T11" fmla="*/ 1632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6" name="Group 4">
              <a:extLst>
                <a:ext uri="{FF2B5EF4-FFF2-40B4-BE49-F238E27FC236}">
                  <a16:creationId xmlns:a16="http://schemas.microsoft.com/office/drawing/2014/main" id="{3AAB11F4-DC62-4CF9-829A-4610DBB8CD6A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>
                <a:extLst>
                  <a:ext uri="{FF2B5EF4-FFF2-40B4-BE49-F238E27FC236}">
                    <a16:creationId xmlns:a16="http://schemas.microsoft.com/office/drawing/2014/main" id="{6554F61D-B8B6-4BD2-BF50-5FF2E4C243C2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58" name="Oval 6">
                <a:extLst>
                  <a:ext uri="{FF2B5EF4-FFF2-40B4-BE49-F238E27FC236}">
                    <a16:creationId xmlns:a16="http://schemas.microsoft.com/office/drawing/2014/main" id="{4CB951A9-F4B3-4EAC-8E2A-CD6D6D4D888D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59" name="Oval 7">
                <a:extLst>
                  <a:ext uri="{FF2B5EF4-FFF2-40B4-BE49-F238E27FC236}">
                    <a16:creationId xmlns:a16="http://schemas.microsoft.com/office/drawing/2014/main" id="{2855174F-22F1-4BE0-846B-C23520538CC1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60" name="Oval 8">
                <a:extLst>
                  <a:ext uri="{FF2B5EF4-FFF2-40B4-BE49-F238E27FC236}">
                    <a16:creationId xmlns:a16="http://schemas.microsoft.com/office/drawing/2014/main" id="{3A37EFA3-B851-4D34-AF5C-8F0C41630EA8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61" name="Oval 9">
                <a:extLst>
                  <a:ext uri="{FF2B5EF4-FFF2-40B4-BE49-F238E27FC236}">
                    <a16:creationId xmlns:a16="http://schemas.microsoft.com/office/drawing/2014/main" id="{E5D74DF2-84D3-4D19-A883-365972EBEEAD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62" name="Freeform 10">
                <a:extLst>
                  <a:ext uri="{FF2B5EF4-FFF2-40B4-BE49-F238E27FC236}">
                    <a16:creationId xmlns:a16="http://schemas.microsoft.com/office/drawing/2014/main" id="{04163FDF-1221-4BCC-BCFD-52A3BAC1DFA7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63" name="Freeform 11">
                <a:extLst>
                  <a:ext uri="{FF2B5EF4-FFF2-40B4-BE49-F238E27FC236}">
                    <a16:creationId xmlns:a16="http://schemas.microsoft.com/office/drawing/2014/main" id="{14386459-F646-49CF-B2EA-6E724FF4484E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64" name="Freeform 12">
                <a:extLst>
                  <a:ext uri="{FF2B5EF4-FFF2-40B4-BE49-F238E27FC236}">
                    <a16:creationId xmlns:a16="http://schemas.microsoft.com/office/drawing/2014/main" id="{9F83CE87-7E54-4930-A3B3-9954F6A2C3AA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65" name="Freeform 13">
                <a:extLst>
                  <a:ext uri="{FF2B5EF4-FFF2-40B4-BE49-F238E27FC236}">
                    <a16:creationId xmlns:a16="http://schemas.microsoft.com/office/drawing/2014/main" id="{16307C0B-FF7C-459E-A4CC-111EB02DBA5D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66" name="Freeform 14">
                <a:extLst>
                  <a:ext uri="{FF2B5EF4-FFF2-40B4-BE49-F238E27FC236}">
                    <a16:creationId xmlns:a16="http://schemas.microsoft.com/office/drawing/2014/main" id="{5CF731BB-E03D-436D-BD01-8B5033483962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67" name="Oval 15">
                <a:extLst>
                  <a:ext uri="{FF2B5EF4-FFF2-40B4-BE49-F238E27FC236}">
                    <a16:creationId xmlns:a16="http://schemas.microsoft.com/office/drawing/2014/main" id="{8278A4F6-81FD-403E-96A7-8D2D68E6475E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</p:grpSp>
        <p:grpSp>
          <p:nvGrpSpPr>
            <p:cNvPr id="7" name="Group 16">
              <a:extLst>
                <a:ext uri="{FF2B5EF4-FFF2-40B4-BE49-F238E27FC236}">
                  <a16:creationId xmlns:a16="http://schemas.microsoft.com/office/drawing/2014/main" id="{D274AFE5-D006-47E1-B535-9450A65463DA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>
                <a:extLst>
                  <a:ext uri="{FF2B5EF4-FFF2-40B4-BE49-F238E27FC236}">
                    <a16:creationId xmlns:a16="http://schemas.microsoft.com/office/drawing/2014/main" id="{B92F6A04-3EF6-45B2-8CAC-F97A42BC8675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40" name="Oval 18">
                <a:extLst>
                  <a:ext uri="{FF2B5EF4-FFF2-40B4-BE49-F238E27FC236}">
                    <a16:creationId xmlns:a16="http://schemas.microsoft.com/office/drawing/2014/main" id="{D25649BA-50BE-4310-AE12-2C8B54186C35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41" name="Oval 19">
                <a:extLst>
                  <a:ext uri="{FF2B5EF4-FFF2-40B4-BE49-F238E27FC236}">
                    <a16:creationId xmlns:a16="http://schemas.microsoft.com/office/drawing/2014/main" id="{C626457E-397A-4CC3-AB3C-81095539B150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42" name="Oval 20">
                <a:extLst>
                  <a:ext uri="{FF2B5EF4-FFF2-40B4-BE49-F238E27FC236}">
                    <a16:creationId xmlns:a16="http://schemas.microsoft.com/office/drawing/2014/main" id="{3975D09D-A396-41F9-BCB1-C290A80947AE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43" name="Oval 21">
                <a:extLst>
                  <a:ext uri="{FF2B5EF4-FFF2-40B4-BE49-F238E27FC236}">
                    <a16:creationId xmlns:a16="http://schemas.microsoft.com/office/drawing/2014/main" id="{06D541E1-5164-4106-965A-0B35EE11C67B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44" name="Oval 22">
                <a:extLst>
                  <a:ext uri="{FF2B5EF4-FFF2-40B4-BE49-F238E27FC236}">
                    <a16:creationId xmlns:a16="http://schemas.microsoft.com/office/drawing/2014/main" id="{5C4E786B-987A-47DF-BA55-A4258E382647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45" name="Oval 23">
                <a:extLst>
                  <a:ext uri="{FF2B5EF4-FFF2-40B4-BE49-F238E27FC236}">
                    <a16:creationId xmlns:a16="http://schemas.microsoft.com/office/drawing/2014/main" id="{DA1C7CD6-504E-4696-ABF8-3CDCECC802E7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46" name="Oval 24">
                <a:extLst>
                  <a:ext uri="{FF2B5EF4-FFF2-40B4-BE49-F238E27FC236}">
                    <a16:creationId xmlns:a16="http://schemas.microsoft.com/office/drawing/2014/main" id="{9C2C626D-AD12-44B1-85E0-C63C68EE6348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47" name="Freeform 25">
                <a:extLst>
                  <a:ext uri="{FF2B5EF4-FFF2-40B4-BE49-F238E27FC236}">
                    <a16:creationId xmlns:a16="http://schemas.microsoft.com/office/drawing/2014/main" id="{38F77BC4-012F-4657-A484-F301882E088B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48" name="Freeform 26">
                <a:extLst>
                  <a:ext uri="{FF2B5EF4-FFF2-40B4-BE49-F238E27FC236}">
                    <a16:creationId xmlns:a16="http://schemas.microsoft.com/office/drawing/2014/main" id="{5F9E0788-AC87-41B8-9DB6-1BF7F0BF6263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49" name="Freeform 27">
                <a:extLst>
                  <a:ext uri="{FF2B5EF4-FFF2-40B4-BE49-F238E27FC236}">
                    <a16:creationId xmlns:a16="http://schemas.microsoft.com/office/drawing/2014/main" id="{1A509D1E-BF70-4762-BC6E-ABB45DB151F9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50" name="Freeform 28">
                <a:extLst>
                  <a:ext uri="{FF2B5EF4-FFF2-40B4-BE49-F238E27FC236}">
                    <a16:creationId xmlns:a16="http://schemas.microsoft.com/office/drawing/2014/main" id="{898DC587-14FB-471F-90AD-A4E60A071F60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51" name="Freeform 29">
                <a:extLst>
                  <a:ext uri="{FF2B5EF4-FFF2-40B4-BE49-F238E27FC236}">
                    <a16:creationId xmlns:a16="http://schemas.microsoft.com/office/drawing/2014/main" id="{7EBE6BB3-FDB7-4ED3-8454-B73885EAEFFF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" name="Freeform 30">
                <a:extLst>
                  <a:ext uri="{FF2B5EF4-FFF2-40B4-BE49-F238E27FC236}">
                    <a16:creationId xmlns:a16="http://schemas.microsoft.com/office/drawing/2014/main" id="{D14CFF5F-26F4-404E-B679-141F2EB86B3A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" name="Freeform 31">
                <a:extLst>
                  <a:ext uri="{FF2B5EF4-FFF2-40B4-BE49-F238E27FC236}">
                    <a16:creationId xmlns:a16="http://schemas.microsoft.com/office/drawing/2014/main" id="{090CD6D5-26B0-402B-BDCF-8817FC985A7D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54" name="Freeform 32">
                <a:extLst>
                  <a:ext uri="{FF2B5EF4-FFF2-40B4-BE49-F238E27FC236}">
                    <a16:creationId xmlns:a16="http://schemas.microsoft.com/office/drawing/2014/main" id="{DB3109B9-616D-40BB-94D5-470DA22058D1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55" name="Freeform 33">
                <a:extLst>
                  <a:ext uri="{FF2B5EF4-FFF2-40B4-BE49-F238E27FC236}">
                    <a16:creationId xmlns:a16="http://schemas.microsoft.com/office/drawing/2014/main" id="{50F2AF19-D163-4D97-ACDE-9E7838BCD04F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56" name="Freeform 34">
                <a:extLst>
                  <a:ext uri="{FF2B5EF4-FFF2-40B4-BE49-F238E27FC236}">
                    <a16:creationId xmlns:a16="http://schemas.microsoft.com/office/drawing/2014/main" id="{D29FA43A-39C8-473A-A179-4EB5890E9AB0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8" name="Group 35">
              <a:extLst>
                <a:ext uri="{FF2B5EF4-FFF2-40B4-BE49-F238E27FC236}">
                  <a16:creationId xmlns:a16="http://schemas.microsoft.com/office/drawing/2014/main" id="{30AFE39C-5FB6-4D39-98F0-ED8BBC9CED59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>
                <a:extLst>
                  <a:ext uri="{FF2B5EF4-FFF2-40B4-BE49-F238E27FC236}">
                    <a16:creationId xmlns:a16="http://schemas.microsoft.com/office/drawing/2014/main" id="{E1628248-09B9-4484-AA99-A2F667F2E253}"/>
                  </a:ext>
                </a:extLst>
              </p:cNvPr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23" name="Freeform 37">
                <a:extLst>
                  <a:ext uri="{FF2B5EF4-FFF2-40B4-BE49-F238E27FC236}">
                    <a16:creationId xmlns:a16="http://schemas.microsoft.com/office/drawing/2014/main" id="{033F7808-2C61-48E6-B0CD-BCEAC76D8139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24" name="Freeform 38">
                <a:extLst>
                  <a:ext uri="{FF2B5EF4-FFF2-40B4-BE49-F238E27FC236}">
                    <a16:creationId xmlns:a16="http://schemas.microsoft.com/office/drawing/2014/main" id="{734BC184-0FF2-486B-876F-83B6C1B3B234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25" name="Freeform 39">
                <a:extLst>
                  <a:ext uri="{FF2B5EF4-FFF2-40B4-BE49-F238E27FC236}">
                    <a16:creationId xmlns:a16="http://schemas.microsoft.com/office/drawing/2014/main" id="{9F15EBAC-3404-4D21-9616-ACE5E4ED6565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26" name="Freeform 40">
                <a:extLst>
                  <a:ext uri="{FF2B5EF4-FFF2-40B4-BE49-F238E27FC236}">
                    <a16:creationId xmlns:a16="http://schemas.microsoft.com/office/drawing/2014/main" id="{868EC542-15B2-4CD2-A917-0D5C49E356D0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27" name="Freeform 41">
                <a:extLst>
                  <a:ext uri="{FF2B5EF4-FFF2-40B4-BE49-F238E27FC236}">
                    <a16:creationId xmlns:a16="http://schemas.microsoft.com/office/drawing/2014/main" id="{3E64FAB5-95DB-4BE5-B5A0-718283B9AFA0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28" name="Freeform 42">
                <a:extLst>
                  <a:ext uri="{FF2B5EF4-FFF2-40B4-BE49-F238E27FC236}">
                    <a16:creationId xmlns:a16="http://schemas.microsoft.com/office/drawing/2014/main" id="{7735A1BB-EB02-418C-B2A1-92F03EF3575E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29" name="Freeform 43">
                <a:extLst>
                  <a:ext uri="{FF2B5EF4-FFF2-40B4-BE49-F238E27FC236}">
                    <a16:creationId xmlns:a16="http://schemas.microsoft.com/office/drawing/2014/main" id="{54326A8E-35B7-4CC1-94F9-0DF22D74BCC5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" name="Freeform 44">
                <a:extLst>
                  <a:ext uri="{FF2B5EF4-FFF2-40B4-BE49-F238E27FC236}">
                    <a16:creationId xmlns:a16="http://schemas.microsoft.com/office/drawing/2014/main" id="{4AF27AEB-53AD-4F66-8E5B-86F4E0F3434E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31" name="Freeform 45">
                <a:extLst>
                  <a:ext uri="{FF2B5EF4-FFF2-40B4-BE49-F238E27FC236}">
                    <a16:creationId xmlns:a16="http://schemas.microsoft.com/office/drawing/2014/main" id="{368FB2D4-38C4-49F5-8F15-7B0B03B00526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32" name="Freeform 46">
                <a:extLst>
                  <a:ext uri="{FF2B5EF4-FFF2-40B4-BE49-F238E27FC236}">
                    <a16:creationId xmlns:a16="http://schemas.microsoft.com/office/drawing/2014/main" id="{826A3457-CFD8-4A47-BE54-F793F73C5282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33" name="Oval 47">
                <a:extLst>
                  <a:ext uri="{FF2B5EF4-FFF2-40B4-BE49-F238E27FC236}">
                    <a16:creationId xmlns:a16="http://schemas.microsoft.com/office/drawing/2014/main" id="{AF2284ED-7B82-4645-9DBA-9BA826ECBE3A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34" name="Oval 48">
                <a:extLst>
                  <a:ext uri="{FF2B5EF4-FFF2-40B4-BE49-F238E27FC236}">
                    <a16:creationId xmlns:a16="http://schemas.microsoft.com/office/drawing/2014/main" id="{E8BE4363-A375-48A0-9F30-6F22FA66FA2B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35" name="Oval 49">
                <a:extLst>
                  <a:ext uri="{FF2B5EF4-FFF2-40B4-BE49-F238E27FC236}">
                    <a16:creationId xmlns:a16="http://schemas.microsoft.com/office/drawing/2014/main" id="{BBC2F50D-173F-4903-B74B-31F6CA48AFD9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36" name="Oval 50">
                <a:extLst>
                  <a:ext uri="{FF2B5EF4-FFF2-40B4-BE49-F238E27FC236}">
                    <a16:creationId xmlns:a16="http://schemas.microsoft.com/office/drawing/2014/main" id="{DEDD16AB-56E4-4E33-91CB-B7E181A2D474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37" name="Oval 51">
                <a:extLst>
                  <a:ext uri="{FF2B5EF4-FFF2-40B4-BE49-F238E27FC236}">
                    <a16:creationId xmlns:a16="http://schemas.microsoft.com/office/drawing/2014/main" id="{1250670F-761F-4EDC-A120-A8E45B86939B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38" name="Oval 52">
                <a:extLst>
                  <a:ext uri="{FF2B5EF4-FFF2-40B4-BE49-F238E27FC236}">
                    <a16:creationId xmlns:a16="http://schemas.microsoft.com/office/drawing/2014/main" id="{7193F827-AD01-4D33-BAEC-3577B72E6432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</p:grpSp>
        <p:grpSp>
          <p:nvGrpSpPr>
            <p:cNvPr id="9" name="Group 53">
              <a:extLst>
                <a:ext uri="{FF2B5EF4-FFF2-40B4-BE49-F238E27FC236}">
                  <a16:creationId xmlns:a16="http://schemas.microsoft.com/office/drawing/2014/main" id="{E34C4302-FE07-4A3D-A9CA-5425C3D9522C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>
                <a:extLst>
                  <a:ext uri="{FF2B5EF4-FFF2-40B4-BE49-F238E27FC236}">
                    <a16:creationId xmlns:a16="http://schemas.microsoft.com/office/drawing/2014/main" id="{B8A6020C-0461-4A3E-B532-1519877828E5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10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10 w 382"/>
                  <a:gd name="T19" fmla="*/ 96 h 96"/>
                  <a:gd name="T20" fmla="*/ 264 w 382"/>
                  <a:gd name="T21" fmla="*/ 90 h 96"/>
                  <a:gd name="T22" fmla="*/ 312 w 382"/>
                  <a:gd name="T23" fmla="*/ 84 h 96"/>
                  <a:gd name="T24" fmla="*/ 353 w 382"/>
                  <a:gd name="T25" fmla="*/ 66 h 96"/>
                  <a:gd name="T26" fmla="*/ 383 w 382"/>
                  <a:gd name="T27" fmla="*/ 42 h 96"/>
                  <a:gd name="T28" fmla="*/ 377 w 382"/>
                  <a:gd name="T29" fmla="*/ 42 h 96"/>
                  <a:gd name="T30" fmla="*/ 347 w 382"/>
                  <a:gd name="T31" fmla="*/ 66 h 96"/>
                  <a:gd name="T32" fmla="*/ 306 w 382"/>
                  <a:gd name="T33" fmla="*/ 78 h 96"/>
                  <a:gd name="T34" fmla="*/ 264 w 382"/>
                  <a:gd name="T35" fmla="*/ 90 h 96"/>
                  <a:gd name="T36" fmla="*/ 210 w 382"/>
                  <a:gd name="T37" fmla="*/ 96 h 96"/>
                  <a:gd name="T38" fmla="*/ 210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" name="Freeform 55">
                <a:extLst>
                  <a:ext uri="{FF2B5EF4-FFF2-40B4-BE49-F238E27FC236}">
                    <a16:creationId xmlns:a16="http://schemas.microsoft.com/office/drawing/2014/main" id="{58B2B6D9-C988-4157-BACB-939152327ACA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" name="Freeform 56">
                <a:extLst>
                  <a:ext uri="{FF2B5EF4-FFF2-40B4-BE49-F238E27FC236}">
                    <a16:creationId xmlns:a16="http://schemas.microsoft.com/office/drawing/2014/main" id="{BC496CD4-2A94-4748-8FB0-F94B8A33D7DB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" name="Freeform 57">
                <a:extLst>
                  <a:ext uri="{FF2B5EF4-FFF2-40B4-BE49-F238E27FC236}">
                    <a16:creationId xmlns:a16="http://schemas.microsoft.com/office/drawing/2014/main" id="{A453A8E5-19E2-4CDF-A1FA-BBE80960FD3F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" name="Freeform 58">
                <a:extLst>
                  <a:ext uri="{FF2B5EF4-FFF2-40B4-BE49-F238E27FC236}">
                    <a16:creationId xmlns:a16="http://schemas.microsoft.com/office/drawing/2014/main" id="{19158BF2-010D-4259-BBE9-E8E0E62DA79B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" name="Freeform 59">
                <a:extLst>
                  <a:ext uri="{FF2B5EF4-FFF2-40B4-BE49-F238E27FC236}">
                    <a16:creationId xmlns:a16="http://schemas.microsoft.com/office/drawing/2014/main" id="{F13E3F06-FC55-4383-A3C0-258A37CE1AEB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20 w 185"/>
                  <a:gd name="T5" fmla="*/ 36 h 210"/>
                  <a:gd name="T6" fmla="*/ 156 w 185"/>
                  <a:gd name="T7" fmla="*/ 72 h 210"/>
                  <a:gd name="T8" fmla="*/ 162 w 185"/>
                  <a:gd name="T9" fmla="*/ 90 h 210"/>
                  <a:gd name="T10" fmla="*/ 168 w 185"/>
                  <a:gd name="T11" fmla="*/ 114 h 210"/>
                  <a:gd name="T12" fmla="*/ 162 w 185"/>
                  <a:gd name="T13" fmla="*/ 138 h 210"/>
                  <a:gd name="T14" fmla="*/ 150 w 185"/>
                  <a:gd name="T15" fmla="*/ 162 h 210"/>
                  <a:gd name="T16" fmla="*/ 120 w 185"/>
                  <a:gd name="T17" fmla="*/ 180 h 210"/>
                  <a:gd name="T18" fmla="*/ 90 w 185"/>
                  <a:gd name="T19" fmla="*/ 198 h 210"/>
                  <a:gd name="T20" fmla="*/ 97 w 185"/>
                  <a:gd name="T21" fmla="*/ 210 h 210"/>
                  <a:gd name="T22" fmla="*/ 132 w 185"/>
                  <a:gd name="T23" fmla="*/ 192 h 210"/>
                  <a:gd name="T24" fmla="*/ 162 w 185"/>
                  <a:gd name="T25" fmla="*/ 168 h 210"/>
                  <a:gd name="T26" fmla="*/ 180 w 185"/>
                  <a:gd name="T27" fmla="*/ 144 h 210"/>
                  <a:gd name="T28" fmla="*/ 186 w 185"/>
                  <a:gd name="T29" fmla="*/ 114 h 210"/>
                  <a:gd name="T30" fmla="*/ 180 w 185"/>
                  <a:gd name="T31" fmla="*/ 90 h 210"/>
                  <a:gd name="T32" fmla="*/ 174 w 185"/>
                  <a:gd name="T33" fmla="*/ 66 h 210"/>
                  <a:gd name="T34" fmla="*/ 156 w 185"/>
                  <a:gd name="T35" fmla="*/ 48 h 210"/>
                  <a:gd name="T36" fmla="*/ 132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" name="Freeform 60">
                <a:extLst>
                  <a:ext uri="{FF2B5EF4-FFF2-40B4-BE49-F238E27FC236}">
                    <a16:creationId xmlns:a16="http://schemas.microsoft.com/office/drawing/2014/main" id="{E0D24430-4934-4694-8EDA-4BB46591C7FA}"/>
                  </a:ext>
                </a:extLst>
              </p:cNvPr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17" name="Group 61">
                <a:extLst>
                  <a:ext uri="{FF2B5EF4-FFF2-40B4-BE49-F238E27FC236}">
                    <a16:creationId xmlns:a16="http://schemas.microsoft.com/office/drawing/2014/main" id="{213D41A8-CD4A-4ED9-9A00-B816566255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>
                  <a:extLst>
                    <a:ext uri="{FF2B5EF4-FFF2-40B4-BE49-F238E27FC236}">
                      <a16:creationId xmlns:a16="http://schemas.microsoft.com/office/drawing/2014/main" id="{A0133AFD-0B3B-42E8-AFC4-B88F7A29717A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fr-FR" altLang="fr-FR" sz="1800"/>
                </a:p>
              </p:txBody>
            </p:sp>
            <p:sp>
              <p:nvSpPr>
                <p:cNvPr id="19" name="Oval 63">
                  <a:extLst>
                    <a:ext uri="{FF2B5EF4-FFF2-40B4-BE49-F238E27FC236}">
                      <a16:creationId xmlns:a16="http://schemas.microsoft.com/office/drawing/2014/main" id="{960912E3-963A-4DBD-9CDE-32C05A6D70C7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fr-FR" altLang="fr-FR" sz="1800"/>
                </a:p>
              </p:txBody>
            </p:sp>
            <p:sp>
              <p:nvSpPr>
                <p:cNvPr id="20" name="Oval 64">
                  <a:extLst>
                    <a:ext uri="{FF2B5EF4-FFF2-40B4-BE49-F238E27FC236}">
                      <a16:creationId xmlns:a16="http://schemas.microsoft.com/office/drawing/2014/main" id="{8C0828C2-37E1-4566-9B66-834121F32925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fr-FR" altLang="fr-FR" sz="1800"/>
                </a:p>
              </p:txBody>
            </p:sp>
            <p:sp>
              <p:nvSpPr>
                <p:cNvPr id="21" name="Oval 65">
                  <a:extLst>
                    <a:ext uri="{FF2B5EF4-FFF2-40B4-BE49-F238E27FC236}">
                      <a16:creationId xmlns:a16="http://schemas.microsoft.com/office/drawing/2014/main" id="{F604E72A-7DC9-4306-BD68-26F0E335A0C7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fr-FR" altLang="fr-FR" sz="1800"/>
                </a:p>
              </p:txBody>
            </p:sp>
          </p:grpSp>
        </p:grpSp>
      </p:grpSp>
      <p:sp>
        <p:nvSpPr>
          <p:cNvPr id="8608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8608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68" name="Rectangle 68">
            <a:extLst>
              <a:ext uri="{FF2B5EF4-FFF2-40B4-BE49-F238E27FC236}">
                <a16:creationId xmlns:a16="http://schemas.microsoft.com/office/drawing/2014/main" id="{19063E67-2092-4116-81A7-EC0E2798FA5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9" name="Rectangle 69">
            <a:extLst>
              <a:ext uri="{FF2B5EF4-FFF2-40B4-BE49-F238E27FC236}">
                <a16:creationId xmlns:a16="http://schemas.microsoft.com/office/drawing/2014/main" id="{D28805A4-E946-4355-B89E-503BD08CCC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0" name="Rectangle 70">
            <a:extLst>
              <a:ext uri="{FF2B5EF4-FFF2-40B4-BE49-F238E27FC236}">
                <a16:creationId xmlns:a16="http://schemas.microsoft.com/office/drawing/2014/main" id="{CACD9BDD-D863-43C5-93E5-FF58B32AD38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C36A670-D632-42F1-8D53-B633755F012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2648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9">
            <a:extLst>
              <a:ext uri="{FF2B5EF4-FFF2-40B4-BE49-F238E27FC236}">
                <a16:creationId xmlns:a16="http://schemas.microsoft.com/office/drawing/2014/main" id="{CBB3CA86-1306-42CD-BC46-ED942F24B0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70">
            <a:extLst>
              <a:ext uri="{FF2B5EF4-FFF2-40B4-BE49-F238E27FC236}">
                <a16:creationId xmlns:a16="http://schemas.microsoft.com/office/drawing/2014/main" id="{70F5E648-A970-42C8-9D04-9A214DBD67C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1">
            <a:extLst>
              <a:ext uri="{FF2B5EF4-FFF2-40B4-BE49-F238E27FC236}">
                <a16:creationId xmlns:a16="http://schemas.microsoft.com/office/drawing/2014/main" id="{D149303B-7DDC-4A9E-BB9A-3A7C2AD2AEA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4E5A5D-45A1-4183-87B6-25958E266927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64430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9">
            <a:extLst>
              <a:ext uri="{FF2B5EF4-FFF2-40B4-BE49-F238E27FC236}">
                <a16:creationId xmlns:a16="http://schemas.microsoft.com/office/drawing/2014/main" id="{2EDFB85B-DDE9-4576-96A9-01ED68F7655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70">
            <a:extLst>
              <a:ext uri="{FF2B5EF4-FFF2-40B4-BE49-F238E27FC236}">
                <a16:creationId xmlns:a16="http://schemas.microsoft.com/office/drawing/2014/main" id="{036246C2-AA31-41A5-98D5-A54BFE07381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1">
            <a:extLst>
              <a:ext uri="{FF2B5EF4-FFF2-40B4-BE49-F238E27FC236}">
                <a16:creationId xmlns:a16="http://schemas.microsoft.com/office/drawing/2014/main" id="{CCAD7601-2948-4E57-B18A-789D69ED49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DBDD9A-9D17-43E9-A6CC-19B1208D5B5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10232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graphique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fr-FR" noProof="0"/>
          </a:p>
        </p:txBody>
      </p:sp>
      <p:sp>
        <p:nvSpPr>
          <p:cNvPr id="5" name="Rectangle 69">
            <a:extLst>
              <a:ext uri="{FF2B5EF4-FFF2-40B4-BE49-F238E27FC236}">
                <a16:creationId xmlns:a16="http://schemas.microsoft.com/office/drawing/2014/main" id="{14558423-0884-4151-A6DF-2AB34F4849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0">
            <a:extLst>
              <a:ext uri="{FF2B5EF4-FFF2-40B4-BE49-F238E27FC236}">
                <a16:creationId xmlns:a16="http://schemas.microsoft.com/office/drawing/2014/main" id="{FEE2A39A-77F0-4AB8-89F4-C4AB28D8D4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71">
            <a:extLst>
              <a:ext uri="{FF2B5EF4-FFF2-40B4-BE49-F238E27FC236}">
                <a16:creationId xmlns:a16="http://schemas.microsoft.com/office/drawing/2014/main" id="{4A572283-8E65-4143-B5A3-A90D8A03566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FD5BB8-A1E6-471E-AF8D-65BA20C62EEC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94883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9">
            <a:extLst>
              <a:ext uri="{FF2B5EF4-FFF2-40B4-BE49-F238E27FC236}">
                <a16:creationId xmlns:a16="http://schemas.microsoft.com/office/drawing/2014/main" id="{2C013082-D3D1-40BB-AF6B-19F5F541A8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70">
            <a:extLst>
              <a:ext uri="{FF2B5EF4-FFF2-40B4-BE49-F238E27FC236}">
                <a16:creationId xmlns:a16="http://schemas.microsoft.com/office/drawing/2014/main" id="{6A05D753-84D4-4D7C-8FF0-91315CAD1B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1">
            <a:extLst>
              <a:ext uri="{FF2B5EF4-FFF2-40B4-BE49-F238E27FC236}">
                <a16:creationId xmlns:a16="http://schemas.microsoft.com/office/drawing/2014/main" id="{9A4F8904-1179-4B3B-85F9-F88FF09F28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C5671-80A7-4ABE-BD0B-F433D36CF0D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36555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69">
            <a:extLst>
              <a:ext uri="{FF2B5EF4-FFF2-40B4-BE49-F238E27FC236}">
                <a16:creationId xmlns:a16="http://schemas.microsoft.com/office/drawing/2014/main" id="{38E28E52-02EB-4DD9-BC14-46F2C909E55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70">
            <a:extLst>
              <a:ext uri="{FF2B5EF4-FFF2-40B4-BE49-F238E27FC236}">
                <a16:creationId xmlns:a16="http://schemas.microsoft.com/office/drawing/2014/main" id="{522884E3-0A5C-475C-8042-B791B1196D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1">
            <a:extLst>
              <a:ext uri="{FF2B5EF4-FFF2-40B4-BE49-F238E27FC236}">
                <a16:creationId xmlns:a16="http://schemas.microsoft.com/office/drawing/2014/main" id="{6D7AE55F-41FC-4F08-870B-55B91909684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1741AF-E754-4368-82BE-E2C1607312E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3026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69">
            <a:extLst>
              <a:ext uri="{FF2B5EF4-FFF2-40B4-BE49-F238E27FC236}">
                <a16:creationId xmlns:a16="http://schemas.microsoft.com/office/drawing/2014/main" id="{59BEB055-EA55-4E10-971D-C3D90CB6062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0">
            <a:extLst>
              <a:ext uri="{FF2B5EF4-FFF2-40B4-BE49-F238E27FC236}">
                <a16:creationId xmlns:a16="http://schemas.microsoft.com/office/drawing/2014/main" id="{0FE1E49E-5C86-44BF-9D8C-C19B1B44C8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71">
            <a:extLst>
              <a:ext uri="{FF2B5EF4-FFF2-40B4-BE49-F238E27FC236}">
                <a16:creationId xmlns:a16="http://schemas.microsoft.com/office/drawing/2014/main" id="{FFEABA9D-BD8B-42FB-BC72-AA7796CE7F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217AD7-4BC7-48DF-A85A-1EBABBCF8F4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81327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69">
            <a:extLst>
              <a:ext uri="{FF2B5EF4-FFF2-40B4-BE49-F238E27FC236}">
                <a16:creationId xmlns:a16="http://schemas.microsoft.com/office/drawing/2014/main" id="{349AB0C8-8744-4F56-B36F-E195C6FEE0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70">
            <a:extLst>
              <a:ext uri="{FF2B5EF4-FFF2-40B4-BE49-F238E27FC236}">
                <a16:creationId xmlns:a16="http://schemas.microsoft.com/office/drawing/2014/main" id="{72EFCDF4-A273-472F-9498-C71A0F84771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71">
            <a:extLst>
              <a:ext uri="{FF2B5EF4-FFF2-40B4-BE49-F238E27FC236}">
                <a16:creationId xmlns:a16="http://schemas.microsoft.com/office/drawing/2014/main" id="{4F53BDEC-9CD5-42B1-A228-0A4A907304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823FE8-CB7A-43F1-AA6A-DF0A21FA645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50314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69">
            <a:extLst>
              <a:ext uri="{FF2B5EF4-FFF2-40B4-BE49-F238E27FC236}">
                <a16:creationId xmlns:a16="http://schemas.microsoft.com/office/drawing/2014/main" id="{65ED3814-B025-42C7-AA15-43A338C024D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70">
            <a:extLst>
              <a:ext uri="{FF2B5EF4-FFF2-40B4-BE49-F238E27FC236}">
                <a16:creationId xmlns:a16="http://schemas.microsoft.com/office/drawing/2014/main" id="{9843ACBF-CDD2-4761-AAE5-DB4D851A03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71">
            <a:extLst>
              <a:ext uri="{FF2B5EF4-FFF2-40B4-BE49-F238E27FC236}">
                <a16:creationId xmlns:a16="http://schemas.microsoft.com/office/drawing/2014/main" id="{18BF60FC-B2FA-4908-BE6C-D8C2599823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8E4F90-09B6-4197-BE4A-5A4B3E39207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59849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>
            <a:extLst>
              <a:ext uri="{FF2B5EF4-FFF2-40B4-BE49-F238E27FC236}">
                <a16:creationId xmlns:a16="http://schemas.microsoft.com/office/drawing/2014/main" id="{55C1597A-C9E2-40F8-A159-D40EA596D1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70">
            <a:extLst>
              <a:ext uri="{FF2B5EF4-FFF2-40B4-BE49-F238E27FC236}">
                <a16:creationId xmlns:a16="http://schemas.microsoft.com/office/drawing/2014/main" id="{A1F195A0-5B29-4D20-9407-CBED0FD3505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71">
            <a:extLst>
              <a:ext uri="{FF2B5EF4-FFF2-40B4-BE49-F238E27FC236}">
                <a16:creationId xmlns:a16="http://schemas.microsoft.com/office/drawing/2014/main" id="{664B945B-8B38-4C66-B345-547B4A0637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A24A21-516A-4987-90FA-ACFF8BA5750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2029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9">
            <a:extLst>
              <a:ext uri="{FF2B5EF4-FFF2-40B4-BE49-F238E27FC236}">
                <a16:creationId xmlns:a16="http://schemas.microsoft.com/office/drawing/2014/main" id="{5EDBCA88-E2B9-42D1-8A21-19C3980173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0">
            <a:extLst>
              <a:ext uri="{FF2B5EF4-FFF2-40B4-BE49-F238E27FC236}">
                <a16:creationId xmlns:a16="http://schemas.microsoft.com/office/drawing/2014/main" id="{311528CD-904B-4C62-8C7B-B1202D0F23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71">
            <a:extLst>
              <a:ext uri="{FF2B5EF4-FFF2-40B4-BE49-F238E27FC236}">
                <a16:creationId xmlns:a16="http://schemas.microsoft.com/office/drawing/2014/main" id="{C475720A-96F5-4970-8850-7FF1BFB26C0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22679-5E32-45B3-9480-5F237B0FED5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20578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9">
            <a:extLst>
              <a:ext uri="{FF2B5EF4-FFF2-40B4-BE49-F238E27FC236}">
                <a16:creationId xmlns:a16="http://schemas.microsoft.com/office/drawing/2014/main" id="{3F22FCF1-E7D1-48D3-A626-E64BB80A50F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0">
            <a:extLst>
              <a:ext uri="{FF2B5EF4-FFF2-40B4-BE49-F238E27FC236}">
                <a16:creationId xmlns:a16="http://schemas.microsoft.com/office/drawing/2014/main" id="{77D55D2B-9F29-45BC-9AAF-A12AD3E2A0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71">
            <a:extLst>
              <a:ext uri="{FF2B5EF4-FFF2-40B4-BE49-F238E27FC236}">
                <a16:creationId xmlns:a16="http://schemas.microsoft.com/office/drawing/2014/main" id="{E9241F45-8B44-450F-8E6F-995909DF19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4F6015-B86F-42F1-8B43-0ACD9875D89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7360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Freeform 2">
            <a:extLst>
              <a:ext uri="{FF2B5EF4-FFF2-40B4-BE49-F238E27FC236}">
                <a16:creationId xmlns:a16="http://schemas.microsoft.com/office/drawing/2014/main" id="{5CBF089C-EDA5-49E4-89BC-28F9358F9397}"/>
              </a:ext>
            </a:extLst>
          </p:cNvPr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ea typeface="+mn-ea"/>
            </a:endParaRPr>
          </a:p>
        </p:txBody>
      </p:sp>
      <p:grpSp>
        <p:nvGrpSpPr>
          <p:cNvPr id="1027" name="Group 3">
            <a:extLst>
              <a:ext uri="{FF2B5EF4-FFF2-40B4-BE49-F238E27FC236}">
                <a16:creationId xmlns:a16="http://schemas.microsoft.com/office/drawing/2014/main" id="{02A4F30F-270C-4956-91AE-D150CB1C8F69}"/>
              </a:ext>
            </a:extLst>
          </p:cNvPr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033" name="Freeform 4">
              <a:extLst>
                <a:ext uri="{FF2B5EF4-FFF2-40B4-BE49-F238E27FC236}">
                  <a16:creationId xmlns:a16="http://schemas.microsoft.com/office/drawing/2014/main" id="{E22306B6-B70B-4D81-9934-8A2DBBD54D17}"/>
                </a:ext>
              </a:extLst>
            </p:cNvPr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58 w 5740"/>
                <a:gd name="T1" fmla="*/ 1632 h 4316"/>
                <a:gd name="T2" fmla="*/ 0 w 5740"/>
                <a:gd name="T3" fmla="*/ 1632 h 4316"/>
                <a:gd name="T4" fmla="*/ 0 w 5740"/>
                <a:gd name="T5" fmla="*/ 0 h 4316"/>
                <a:gd name="T6" fmla="*/ 5758 w 5740"/>
                <a:gd name="T7" fmla="*/ 0 h 4316"/>
                <a:gd name="T8" fmla="*/ 5758 w 5740"/>
                <a:gd name="T9" fmla="*/ 1632 h 4316"/>
                <a:gd name="T10" fmla="*/ 5758 w 5740"/>
                <a:gd name="T11" fmla="*/ 1632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1034" name="Group 5">
              <a:extLst>
                <a:ext uri="{FF2B5EF4-FFF2-40B4-BE49-F238E27FC236}">
                  <a16:creationId xmlns:a16="http://schemas.microsoft.com/office/drawing/2014/main" id="{568A85D9-5959-4A02-9396-002A30F47546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84998" name="Oval 6">
                <a:extLst>
                  <a:ext uri="{FF2B5EF4-FFF2-40B4-BE49-F238E27FC236}">
                    <a16:creationId xmlns:a16="http://schemas.microsoft.com/office/drawing/2014/main" id="{C6116B9B-734A-4BAF-92CD-AF873A99D140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4999" name="Oval 7">
                <a:extLst>
                  <a:ext uri="{FF2B5EF4-FFF2-40B4-BE49-F238E27FC236}">
                    <a16:creationId xmlns:a16="http://schemas.microsoft.com/office/drawing/2014/main" id="{D1320C9A-F4DC-479C-901A-5301C2A22279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00" name="Oval 8">
                <a:extLst>
                  <a:ext uri="{FF2B5EF4-FFF2-40B4-BE49-F238E27FC236}">
                    <a16:creationId xmlns:a16="http://schemas.microsoft.com/office/drawing/2014/main" id="{DB881B8A-BCE3-4788-B249-366CA319BA52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01" name="Oval 9">
                <a:extLst>
                  <a:ext uri="{FF2B5EF4-FFF2-40B4-BE49-F238E27FC236}">
                    <a16:creationId xmlns:a16="http://schemas.microsoft.com/office/drawing/2014/main" id="{59227F5F-E3B4-480F-9B64-985BD72DB7CC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02" name="Oval 10">
                <a:extLst>
                  <a:ext uri="{FF2B5EF4-FFF2-40B4-BE49-F238E27FC236}">
                    <a16:creationId xmlns:a16="http://schemas.microsoft.com/office/drawing/2014/main" id="{E174E0CA-A385-434E-B74A-3319AC1C0638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03" name="Freeform 11">
                <a:extLst>
                  <a:ext uri="{FF2B5EF4-FFF2-40B4-BE49-F238E27FC236}">
                    <a16:creationId xmlns:a16="http://schemas.microsoft.com/office/drawing/2014/main" id="{1AF5B4FB-AFC4-450A-B565-3376915A46B1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04" name="Freeform 12">
                <a:extLst>
                  <a:ext uri="{FF2B5EF4-FFF2-40B4-BE49-F238E27FC236}">
                    <a16:creationId xmlns:a16="http://schemas.microsoft.com/office/drawing/2014/main" id="{40F6643B-4722-4D54-B791-6DA1BBB81D3B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05" name="Freeform 13">
                <a:extLst>
                  <a:ext uri="{FF2B5EF4-FFF2-40B4-BE49-F238E27FC236}">
                    <a16:creationId xmlns:a16="http://schemas.microsoft.com/office/drawing/2014/main" id="{349C8064-AE90-4A74-BAFC-0E33AE200123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06" name="Freeform 14">
                <a:extLst>
                  <a:ext uri="{FF2B5EF4-FFF2-40B4-BE49-F238E27FC236}">
                    <a16:creationId xmlns:a16="http://schemas.microsoft.com/office/drawing/2014/main" id="{32596B13-7BB8-4454-A309-D76E79D2169D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07" name="Freeform 15">
                <a:extLst>
                  <a:ext uri="{FF2B5EF4-FFF2-40B4-BE49-F238E27FC236}">
                    <a16:creationId xmlns:a16="http://schemas.microsoft.com/office/drawing/2014/main" id="{B1D5F628-9462-4DA1-8FA2-35C41926D03C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08" name="Oval 16">
                <a:extLst>
                  <a:ext uri="{FF2B5EF4-FFF2-40B4-BE49-F238E27FC236}">
                    <a16:creationId xmlns:a16="http://schemas.microsoft.com/office/drawing/2014/main" id="{6F26B07C-827A-4BCC-B6D5-D3BD15E6B1F8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</p:grpSp>
        <p:grpSp>
          <p:nvGrpSpPr>
            <p:cNvPr id="1035" name="Group 17">
              <a:extLst>
                <a:ext uri="{FF2B5EF4-FFF2-40B4-BE49-F238E27FC236}">
                  <a16:creationId xmlns:a16="http://schemas.microsoft.com/office/drawing/2014/main" id="{F886FDE8-6DB1-4B69-8B8C-3C0D329C9323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85010" name="Oval 18">
                <a:extLst>
                  <a:ext uri="{FF2B5EF4-FFF2-40B4-BE49-F238E27FC236}">
                    <a16:creationId xmlns:a16="http://schemas.microsoft.com/office/drawing/2014/main" id="{96D5D5B4-C6CD-48B4-A5F9-14A47444E3DB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11" name="Oval 19">
                <a:extLst>
                  <a:ext uri="{FF2B5EF4-FFF2-40B4-BE49-F238E27FC236}">
                    <a16:creationId xmlns:a16="http://schemas.microsoft.com/office/drawing/2014/main" id="{84F22165-006F-41C8-9AE4-0CCEA54D1D5F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12" name="Oval 20">
                <a:extLst>
                  <a:ext uri="{FF2B5EF4-FFF2-40B4-BE49-F238E27FC236}">
                    <a16:creationId xmlns:a16="http://schemas.microsoft.com/office/drawing/2014/main" id="{FDAD36A5-2A56-4CBC-A53A-EB10256F38C6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13" name="Oval 21">
                <a:extLst>
                  <a:ext uri="{FF2B5EF4-FFF2-40B4-BE49-F238E27FC236}">
                    <a16:creationId xmlns:a16="http://schemas.microsoft.com/office/drawing/2014/main" id="{95387D02-C4DF-4F49-8B31-86C9795D2425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14" name="Oval 22">
                <a:extLst>
                  <a:ext uri="{FF2B5EF4-FFF2-40B4-BE49-F238E27FC236}">
                    <a16:creationId xmlns:a16="http://schemas.microsoft.com/office/drawing/2014/main" id="{56BDEDFC-767D-440E-8BE1-06026E3BF592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15" name="Oval 23">
                <a:extLst>
                  <a:ext uri="{FF2B5EF4-FFF2-40B4-BE49-F238E27FC236}">
                    <a16:creationId xmlns:a16="http://schemas.microsoft.com/office/drawing/2014/main" id="{66E7D9AB-CA24-4D1F-BDD4-49EF7A18AA31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16" name="Oval 24">
                <a:extLst>
                  <a:ext uri="{FF2B5EF4-FFF2-40B4-BE49-F238E27FC236}">
                    <a16:creationId xmlns:a16="http://schemas.microsoft.com/office/drawing/2014/main" id="{2E957577-75A0-4012-A3D8-08FD32468CC0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17" name="Oval 25">
                <a:extLst>
                  <a:ext uri="{FF2B5EF4-FFF2-40B4-BE49-F238E27FC236}">
                    <a16:creationId xmlns:a16="http://schemas.microsoft.com/office/drawing/2014/main" id="{D8BFAFFB-D897-4661-B51F-A7FF8887DA79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18" name="Freeform 26">
                <a:extLst>
                  <a:ext uri="{FF2B5EF4-FFF2-40B4-BE49-F238E27FC236}">
                    <a16:creationId xmlns:a16="http://schemas.microsoft.com/office/drawing/2014/main" id="{82BE99DB-D4DE-42C4-935A-A0B6C3EBC090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19" name="Freeform 27">
                <a:extLst>
                  <a:ext uri="{FF2B5EF4-FFF2-40B4-BE49-F238E27FC236}">
                    <a16:creationId xmlns:a16="http://schemas.microsoft.com/office/drawing/2014/main" id="{AF7CC8D9-9B5F-4C40-9149-78FBAF7D74CB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20" name="Freeform 28">
                <a:extLst>
                  <a:ext uri="{FF2B5EF4-FFF2-40B4-BE49-F238E27FC236}">
                    <a16:creationId xmlns:a16="http://schemas.microsoft.com/office/drawing/2014/main" id="{493C27FA-C490-4358-AD50-2C2FFDC8AD5F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21" name="Freeform 29">
                <a:extLst>
                  <a:ext uri="{FF2B5EF4-FFF2-40B4-BE49-F238E27FC236}">
                    <a16:creationId xmlns:a16="http://schemas.microsoft.com/office/drawing/2014/main" id="{7C66F599-C56B-4407-A229-5CD2C958DE4A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1079" name="Freeform 30">
                <a:extLst>
                  <a:ext uri="{FF2B5EF4-FFF2-40B4-BE49-F238E27FC236}">
                    <a16:creationId xmlns:a16="http://schemas.microsoft.com/office/drawing/2014/main" id="{939B6847-FD5E-44FC-9240-84106F4C75BF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80" name="Freeform 31">
                <a:extLst>
                  <a:ext uri="{FF2B5EF4-FFF2-40B4-BE49-F238E27FC236}">
                    <a16:creationId xmlns:a16="http://schemas.microsoft.com/office/drawing/2014/main" id="{74C2728A-D17E-486E-A3ED-4CCF91E764E5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5024" name="Freeform 32">
                <a:extLst>
                  <a:ext uri="{FF2B5EF4-FFF2-40B4-BE49-F238E27FC236}">
                    <a16:creationId xmlns:a16="http://schemas.microsoft.com/office/drawing/2014/main" id="{385877DF-F62F-46B3-B2C5-4C14B2FD25A3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25" name="Freeform 33">
                <a:extLst>
                  <a:ext uri="{FF2B5EF4-FFF2-40B4-BE49-F238E27FC236}">
                    <a16:creationId xmlns:a16="http://schemas.microsoft.com/office/drawing/2014/main" id="{8B32143C-AB1E-4768-BB3F-B1C3148A2BAF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26" name="Freeform 34">
                <a:extLst>
                  <a:ext uri="{FF2B5EF4-FFF2-40B4-BE49-F238E27FC236}">
                    <a16:creationId xmlns:a16="http://schemas.microsoft.com/office/drawing/2014/main" id="{E9E79D35-848B-4F14-98EC-6A713E764362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1084" name="Freeform 35">
                <a:extLst>
                  <a:ext uri="{FF2B5EF4-FFF2-40B4-BE49-F238E27FC236}">
                    <a16:creationId xmlns:a16="http://schemas.microsoft.com/office/drawing/2014/main" id="{4E15C578-E2CF-4825-8D3B-DA2F27B049A5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036" name="Group 36">
              <a:extLst>
                <a:ext uri="{FF2B5EF4-FFF2-40B4-BE49-F238E27FC236}">
                  <a16:creationId xmlns:a16="http://schemas.microsoft.com/office/drawing/2014/main" id="{74313CD5-50FF-4B7A-A7EA-4E4A6C8A95CC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85029" name="Freeform 37">
                <a:extLst>
                  <a:ext uri="{FF2B5EF4-FFF2-40B4-BE49-F238E27FC236}">
                    <a16:creationId xmlns:a16="http://schemas.microsoft.com/office/drawing/2014/main" id="{E10DB40E-AAF0-450E-B7D4-834FBFD70FBC}"/>
                  </a:ext>
                </a:extLst>
              </p:cNvPr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30" name="Freeform 38">
                <a:extLst>
                  <a:ext uri="{FF2B5EF4-FFF2-40B4-BE49-F238E27FC236}">
                    <a16:creationId xmlns:a16="http://schemas.microsoft.com/office/drawing/2014/main" id="{F62A204A-8F1A-4C27-BCF2-3CB14A3CA28D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31" name="Freeform 39">
                <a:extLst>
                  <a:ext uri="{FF2B5EF4-FFF2-40B4-BE49-F238E27FC236}">
                    <a16:creationId xmlns:a16="http://schemas.microsoft.com/office/drawing/2014/main" id="{201F9F9A-2AD5-4223-981E-D8CE82E5D76E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32" name="Freeform 40">
                <a:extLst>
                  <a:ext uri="{FF2B5EF4-FFF2-40B4-BE49-F238E27FC236}">
                    <a16:creationId xmlns:a16="http://schemas.microsoft.com/office/drawing/2014/main" id="{470106F6-3374-4F47-B0A0-91A7ACF19DAC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33" name="Freeform 41">
                <a:extLst>
                  <a:ext uri="{FF2B5EF4-FFF2-40B4-BE49-F238E27FC236}">
                    <a16:creationId xmlns:a16="http://schemas.microsoft.com/office/drawing/2014/main" id="{C55CBC07-3DE1-41A5-972E-B9134FAA4B5C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34" name="Freeform 42">
                <a:extLst>
                  <a:ext uri="{FF2B5EF4-FFF2-40B4-BE49-F238E27FC236}">
                    <a16:creationId xmlns:a16="http://schemas.microsoft.com/office/drawing/2014/main" id="{2DD6D11C-31EA-4EDC-8A2D-F51C45DE4EF1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35" name="Freeform 43">
                <a:extLst>
                  <a:ext uri="{FF2B5EF4-FFF2-40B4-BE49-F238E27FC236}">
                    <a16:creationId xmlns:a16="http://schemas.microsoft.com/office/drawing/2014/main" id="{5FF15487-017B-46E9-B899-BAC9CB594F71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1057" name="Freeform 44">
                <a:extLst>
                  <a:ext uri="{FF2B5EF4-FFF2-40B4-BE49-F238E27FC236}">
                    <a16:creationId xmlns:a16="http://schemas.microsoft.com/office/drawing/2014/main" id="{7317EA51-69F2-4380-A745-0F19A3C40D01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5037" name="Freeform 45">
                <a:extLst>
                  <a:ext uri="{FF2B5EF4-FFF2-40B4-BE49-F238E27FC236}">
                    <a16:creationId xmlns:a16="http://schemas.microsoft.com/office/drawing/2014/main" id="{81EF8A92-804A-4CBF-A88D-1A1BDDB132B7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38" name="Freeform 46">
                <a:extLst>
                  <a:ext uri="{FF2B5EF4-FFF2-40B4-BE49-F238E27FC236}">
                    <a16:creationId xmlns:a16="http://schemas.microsoft.com/office/drawing/2014/main" id="{707B4C88-D19D-4D3C-B4FD-40AD21BFF84A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39" name="Freeform 47">
                <a:extLst>
                  <a:ext uri="{FF2B5EF4-FFF2-40B4-BE49-F238E27FC236}">
                    <a16:creationId xmlns:a16="http://schemas.microsoft.com/office/drawing/2014/main" id="{265752A7-D307-4455-8D99-EF80CFFB66F0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40" name="Oval 48">
                <a:extLst>
                  <a:ext uri="{FF2B5EF4-FFF2-40B4-BE49-F238E27FC236}">
                    <a16:creationId xmlns:a16="http://schemas.microsoft.com/office/drawing/2014/main" id="{0AA76024-5D66-47EE-B8DF-BC3C6E2744BC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41" name="Oval 49">
                <a:extLst>
                  <a:ext uri="{FF2B5EF4-FFF2-40B4-BE49-F238E27FC236}">
                    <a16:creationId xmlns:a16="http://schemas.microsoft.com/office/drawing/2014/main" id="{8FBB629B-08F1-4E43-8FCF-C77BA0A67E90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42" name="Oval 50">
                <a:extLst>
                  <a:ext uri="{FF2B5EF4-FFF2-40B4-BE49-F238E27FC236}">
                    <a16:creationId xmlns:a16="http://schemas.microsoft.com/office/drawing/2014/main" id="{E7B0920D-CBE4-42B9-96DE-AA885885842E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43" name="Oval 51">
                <a:extLst>
                  <a:ext uri="{FF2B5EF4-FFF2-40B4-BE49-F238E27FC236}">
                    <a16:creationId xmlns:a16="http://schemas.microsoft.com/office/drawing/2014/main" id="{6B0BEE62-ABAD-4008-8F1F-D34D29EBBD77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44" name="Oval 52">
                <a:extLst>
                  <a:ext uri="{FF2B5EF4-FFF2-40B4-BE49-F238E27FC236}">
                    <a16:creationId xmlns:a16="http://schemas.microsoft.com/office/drawing/2014/main" id="{DB0A449F-49E7-4547-A3D6-B14A7707BB14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  <p:sp>
            <p:nvSpPr>
              <p:cNvPr id="85045" name="Oval 53">
                <a:extLst>
                  <a:ext uri="{FF2B5EF4-FFF2-40B4-BE49-F238E27FC236}">
                    <a16:creationId xmlns:a16="http://schemas.microsoft.com/office/drawing/2014/main" id="{11E30D34-C5B8-4B4B-8BED-4A334932944F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fr-FR">
                  <a:latin typeface="Arial" charset="0"/>
                  <a:ea typeface="+mn-ea"/>
                </a:endParaRPr>
              </a:p>
            </p:txBody>
          </p:sp>
        </p:grpSp>
        <p:grpSp>
          <p:nvGrpSpPr>
            <p:cNvPr id="1037" name="Group 54">
              <a:extLst>
                <a:ext uri="{FF2B5EF4-FFF2-40B4-BE49-F238E27FC236}">
                  <a16:creationId xmlns:a16="http://schemas.microsoft.com/office/drawing/2014/main" id="{0420DED7-DDDC-433E-93EC-E07405FE550A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38" name="Freeform 55">
                <a:extLst>
                  <a:ext uri="{FF2B5EF4-FFF2-40B4-BE49-F238E27FC236}">
                    <a16:creationId xmlns:a16="http://schemas.microsoft.com/office/drawing/2014/main" id="{66678A27-1ADB-402E-9A80-AEFBDAF45F55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10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10 w 382"/>
                  <a:gd name="T19" fmla="*/ 96 h 96"/>
                  <a:gd name="T20" fmla="*/ 264 w 382"/>
                  <a:gd name="T21" fmla="*/ 90 h 96"/>
                  <a:gd name="T22" fmla="*/ 312 w 382"/>
                  <a:gd name="T23" fmla="*/ 84 h 96"/>
                  <a:gd name="T24" fmla="*/ 353 w 382"/>
                  <a:gd name="T25" fmla="*/ 66 h 96"/>
                  <a:gd name="T26" fmla="*/ 383 w 382"/>
                  <a:gd name="T27" fmla="*/ 42 h 96"/>
                  <a:gd name="T28" fmla="*/ 377 w 382"/>
                  <a:gd name="T29" fmla="*/ 42 h 96"/>
                  <a:gd name="T30" fmla="*/ 347 w 382"/>
                  <a:gd name="T31" fmla="*/ 66 h 96"/>
                  <a:gd name="T32" fmla="*/ 306 w 382"/>
                  <a:gd name="T33" fmla="*/ 78 h 96"/>
                  <a:gd name="T34" fmla="*/ 264 w 382"/>
                  <a:gd name="T35" fmla="*/ 90 h 96"/>
                  <a:gd name="T36" fmla="*/ 210 w 382"/>
                  <a:gd name="T37" fmla="*/ 96 h 96"/>
                  <a:gd name="T38" fmla="*/ 210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9" name="Freeform 56">
                <a:extLst>
                  <a:ext uri="{FF2B5EF4-FFF2-40B4-BE49-F238E27FC236}">
                    <a16:creationId xmlns:a16="http://schemas.microsoft.com/office/drawing/2014/main" id="{0C76D382-CCC9-43D0-A79C-528516F25E5D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0" name="Freeform 57">
                <a:extLst>
                  <a:ext uri="{FF2B5EF4-FFF2-40B4-BE49-F238E27FC236}">
                    <a16:creationId xmlns:a16="http://schemas.microsoft.com/office/drawing/2014/main" id="{B75701FA-475C-4ED5-BECA-B72805C44A34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1" name="Freeform 58">
                <a:extLst>
                  <a:ext uri="{FF2B5EF4-FFF2-40B4-BE49-F238E27FC236}">
                    <a16:creationId xmlns:a16="http://schemas.microsoft.com/office/drawing/2014/main" id="{1C7EA110-D178-4E2A-8A86-CEE8095FFBC6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2" name="Freeform 59">
                <a:extLst>
                  <a:ext uri="{FF2B5EF4-FFF2-40B4-BE49-F238E27FC236}">
                    <a16:creationId xmlns:a16="http://schemas.microsoft.com/office/drawing/2014/main" id="{43073B2A-0385-4025-9841-0BF1480EFC87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3" name="Freeform 60">
                <a:extLst>
                  <a:ext uri="{FF2B5EF4-FFF2-40B4-BE49-F238E27FC236}">
                    <a16:creationId xmlns:a16="http://schemas.microsoft.com/office/drawing/2014/main" id="{F9AC1218-B2EB-4E79-BC0B-77AABB13B669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20 w 185"/>
                  <a:gd name="T5" fmla="*/ 36 h 210"/>
                  <a:gd name="T6" fmla="*/ 156 w 185"/>
                  <a:gd name="T7" fmla="*/ 72 h 210"/>
                  <a:gd name="T8" fmla="*/ 162 w 185"/>
                  <a:gd name="T9" fmla="*/ 90 h 210"/>
                  <a:gd name="T10" fmla="*/ 168 w 185"/>
                  <a:gd name="T11" fmla="*/ 114 h 210"/>
                  <a:gd name="T12" fmla="*/ 162 w 185"/>
                  <a:gd name="T13" fmla="*/ 138 h 210"/>
                  <a:gd name="T14" fmla="*/ 150 w 185"/>
                  <a:gd name="T15" fmla="*/ 162 h 210"/>
                  <a:gd name="T16" fmla="*/ 120 w 185"/>
                  <a:gd name="T17" fmla="*/ 180 h 210"/>
                  <a:gd name="T18" fmla="*/ 90 w 185"/>
                  <a:gd name="T19" fmla="*/ 198 h 210"/>
                  <a:gd name="T20" fmla="*/ 97 w 185"/>
                  <a:gd name="T21" fmla="*/ 210 h 210"/>
                  <a:gd name="T22" fmla="*/ 132 w 185"/>
                  <a:gd name="T23" fmla="*/ 192 h 210"/>
                  <a:gd name="T24" fmla="*/ 162 w 185"/>
                  <a:gd name="T25" fmla="*/ 168 h 210"/>
                  <a:gd name="T26" fmla="*/ 180 w 185"/>
                  <a:gd name="T27" fmla="*/ 144 h 210"/>
                  <a:gd name="T28" fmla="*/ 186 w 185"/>
                  <a:gd name="T29" fmla="*/ 114 h 210"/>
                  <a:gd name="T30" fmla="*/ 180 w 185"/>
                  <a:gd name="T31" fmla="*/ 90 h 210"/>
                  <a:gd name="T32" fmla="*/ 174 w 185"/>
                  <a:gd name="T33" fmla="*/ 66 h 210"/>
                  <a:gd name="T34" fmla="*/ 156 w 185"/>
                  <a:gd name="T35" fmla="*/ 48 h 210"/>
                  <a:gd name="T36" fmla="*/ 132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4" name="Freeform 61">
                <a:extLst>
                  <a:ext uri="{FF2B5EF4-FFF2-40B4-BE49-F238E27FC236}">
                    <a16:creationId xmlns:a16="http://schemas.microsoft.com/office/drawing/2014/main" id="{EA87AB71-4DCB-4DAA-A110-E9A404CE4DBC}"/>
                  </a:ext>
                </a:extLst>
              </p:cNvPr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1045" name="Group 62">
                <a:extLst>
                  <a:ext uri="{FF2B5EF4-FFF2-40B4-BE49-F238E27FC236}">
                    <a16:creationId xmlns:a16="http://schemas.microsoft.com/office/drawing/2014/main" id="{1DC17673-7305-4344-B129-B3086767D3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046" name="Oval 63">
                  <a:extLst>
                    <a:ext uri="{FF2B5EF4-FFF2-40B4-BE49-F238E27FC236}">
                      <a16:creationId xmlns:a16="http://schemas.microsoft.com/office/drawing/2014/main" id="{9F4193A5-D488-456A-86CE-17A033614421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fr-FR" altLang="fr-FR" sz="1800"/>
                </a:p>
              </p:txBody>
            </p:sp>
            <p:sp>
              <p:nvSpPr>
                <p:cNvPr id="1047" name="Oval 64">
                  <a:extLst>
                    <a:ext uri="{FF2B5EF4-FFF2-40B4-BE49-F238E27FC236}">
                      <a16:creationId xmlns:a16="http://schemas.microsoft.com/office/drawing/2014/main" id="{16A96430-56A0-4C52-97C2-6ACFA69D7E05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fr-FR" altLang="fr-FR" sz="1800"/>
                </a:p>
              </p:txBody>
            </p:sp>
            <p:sp>
              <p:nvSpPr>
                <p:cNvPr id="1048" name="Oval 65">
                  <a:extLst>
                    <a:ext uri="{FF2B5EF4-FFF2-40B4-BE49-F238E27FC236}">
                      <a16:creationId xmlns:a16="http://schemas.microsoft.com/office/drawing/2014/main" id="{931F16B9-23D0-459B-BB64-221834C36D01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fr-FR" altLang="fr-FR" sz="1800"/>
                </a:p>
              </p:txBody>
            </p:sp>
            <p:sp>
              <p:nvSpPr>
                <p:cNvPr id="1049" name="Oval 66">
                  <a:extLst>
                    <a:ext uri="{FF2B5EF4-FFF2-40B4-BE49-F238E27FC236}">
                      <a16:creationId xmlns:a16="http://schemas.microsoft.com/office/drawing/2014/main" id="{E37B5F8A-F330-485F-844D-666F5346097D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fr-FR" altLang="fr-FR" sz="1800"/>
                </a:p>
              </p:txBody>
            </p:sp>
          </p:grpSp>
        </p:grpSp>
      </p:grpSp>
      <p:sp>
        <p:nvSpPr>
          <p:cNvPr id="85059" name="Rectangle 67">
            <a:extLst>
              <a:ext uri="{FF2B5EF4-FFF2-40B4-BE49-F238E27FC236}">
                <a16:creationId xmlns:a16="http://schemas.microsoft.com/office/drawing/2014/main" id="{128BBDD0-ABF6-4E26-88BC-79E7C094EF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85060" name="Rectangle 68">
            <a:extLst>
              <a:ext uri="{FF2B5EF4-FFF2-40B4-BE49-F238E27FC236}">
                <a16:creationId xmlns:a16="http://schemas.microsoft.com/office/drawing/2014/main" id="{EA03C931-6BE5-4FCC-A110-F324BBEC5A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85061" name="Rectangle 69">
            <a:extLst>
              <a:ext uri="{FF2B5EF4-FFF2-40B4-BE49-F238E27FC236}">
                <a16:creationId xmlns:a16="http://schemas.microsoft.com/office/drawing/2014/main" id="{A69F8A40-FB3D-457A-8EA5-B486B4A52E4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5062" name="Rectangle 70">
            <a:extLst>
              <a:ext uri="{FF2B5EF4-FFF2-40B4-BE49-F238E27FC236}">
                <a16:creationId xmlns:a16="http://schemas.microsoft.com/office/drawing/2014/main" id="{B79FC1E7-747C-43D1-A5DC-43F276D70F3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5063" name="Rectangle 71">
            <a:extLst>
              <a:ext uri="{FF2B5EF4-FFF2-40B4-BE49-F238E27FC236}">
                <a16:creationId xmlns:a16="http://schemas.microsoft.com/office/drawing/2014/main" id="{0A5815D8-B556-4068-9AF1-A5EAC80741D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E8603D4A-4113-4B31-A599-57BD35FFF99B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2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MS PGothic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MS PGothic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MS PGothic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MS PGothic" panose="020B0600070205080204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anose="05000000000000000000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>
            <a:extLst>
              <a:ext uri="{FF2B5EF4-FFF2-40B4-BE49-F238E27FC236}">
                <a16:creationId xmlns:a16="http://schemas.microsoft.com/office/drawing/2014/main" id="{9C0A673A-AD78-46D8-A329-C716A94E73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422400"/>
          </a:xfrm>
        </p:spPr>
        <p:txBody>
          <a:bodyPr/>
          <a:lstStyle/>
          <a:p>
            <a:pPr eaLnBrk="1" hangingPunct="1">
              <a:defRPr/>
            </a:pPr>
            <a:r>
              <a:rPr lang="fr-FR" altLang="fr-FR" sz="2800" dirty="0"/>
              <a:t> Exemple : Une région décide la création d</a:t>
            </a:r>
            <a:r>
              <a:rPr lang="ja-JP" altLang="fr-FR" sz="2800" dirty="0"/>
              <a:t>’</a:t>
            </a:r>
            <a:r>
              <a:rPr lang="fr-FR" altLang="ja-JP" sz="2800" dirty="0"/>
              <a:t>un 			   nouveau lycée</a:t>
            </a:r>
            <a:endParaRPr lang="fr-FR" altLang="fr-FR" sz="2800" dirty="0"/>
          </a:p>
        </p:txBody>
      </p:sp>
      <p:sp>
        <p:nvSpPr>
          <p:cNvPr id="45060" name="Oval 4">
            <a:extLst>
              <a:ext uri="{FF2B5EF4-FFF2-40B4-BE49-F238E27FC236}">
                <a16:creationId xmlns:a16="http://schemas.microsoft.com/office/drawing/2014/main" id="{AB409D01-F9D8-4C1B-922B-3CBD78FE09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3175" y="857250"/>
            <a:ext cx="4043363" cy="4149725"/>
          </a:xfrm>
          <a:prstGeom prst="ellipse">
            <a:avLst/>
          </a:prstGeom>
          <a:solidFill>
            <a:srgbClr val="99CCFF">
              <a:alpha val="70195"/>
            </a:srgbClr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fr-FR" altLang="fr-FR" sz="1800"/>
          </a:p>
        </p:txBody>
      </p:sp>
      <p:sp>
        <p:nvSpPr>
          <p:cNvPr id="45061" name="Oval 5">
            <a:extLst>
              <a:ext uri="{FF2B5EF4-FFF2-40B4-BE49-F238E27FC236}">
                <a16:creationId xmlns:a16="http://schemas.microsoft.com/office/drawing/2014/main" id="{44EECB09-929A-440C-9B98-81FC4BFD72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8725" y="2708275"/>
            <a:ext cx="4046538" cy="4149725"/>
          </a:xfrm>
          <a:prstGeom prst="ellipse">
            <a:avLst/>
          </a:prstGeom>
          <a:solidFill>
            <a:schemeClr val="hlink">
              <a:alpha val="70195"/>
            </a:schemeClr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fr-FR" altLang="fr-FR" sz="1800"/>
          </a:p>
        </p:txBody>
      </p:sp>
      <p:sp>
        <p:nvSpPr>
          <p:cNvPr id="45062" name="Oval 6">
            <a:extLst>
              <a:ext uri="{FF2B5EF4-FFF2-40B4-BE49-F238E27FC236}">
                <a16:creationId xmlns:a16="http://schemas.microsoft.com/office/drawing/2014/main" id="{676EEDDF-1F32-40FC-9BFB-1E34F03177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5888" y="2708275"/>
            <a:ext cx="4046537" cy="4149725"/>
          </a:xfrm>
          <a:prstGeom prst="ellipse">
            <a:avLst/>
          </a:prstGeom>
          <a:solidFill>
            <a:schemeClr val="folHlink">
              <a:alpha val="70195"/>
            </a:schemeClr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fr-FR" altLang="fr-FR" sz="1800"/>
          </a:p>
        </p:txBody>
      </p:sp>
      <p:sp>
        <p:nvSpPr>
          <p:cNvPr id="45063" name="Text Box 7">
            <a:extLst>
              <a:ext uri="{FF2B5EF4-FFF2-40B4-BE49-F238E27FC236}">
                <a16:creationId xmlns:a16="http://schemas.microsoft.com/office/drawing/2014/main" id="{82DA415C-65B3-4646-A1E7-12D461B1BF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2213" y="6157913"/>
            <a:ext cx="2022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fr-FR" altLang="fr-FR" sz="1800" b="1">
                <a:solidFill>
                  <a:schemeClr val="bg2"/>
                </a:solidFill>
              </a:rPr>
              <a:t>SOCIAL</a:t>
            </a:r>
          </a:p>
        </p:txBody>
      </p:sp>
      <p:sp>
        <p:nvSpPr>
          <p:cNvPr id="45064" name="Text Box 8">
            <a:extLst>
              <a:ext uri="{FF2B5EF4-FFF2-40B4-BE49-F238E27FC236}">
                <a16:creationId xmlns:a16="http://schemas.microsoft.com/office/drawing/2014/main" id="{5A1CC42B-1E69-43B9-93D4-96F6FB642C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2450" y="6164263"/>
            <a:ext cx="3181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fr-FR" altLang="fr-FR" sz="1800" b="1">
                <a:solidFill>
                  <a:schemeClr val="bg2"/>
                </a:solidFill>
              </a:rPr>
              <a:t>ENVIRONNEMENT</a:t>
            </a:r>
          </a:p>
        </p:txBody>
      </p:sp>
      <p:sp>
        <p:nvSpPr>
          <p:cNvPr id="45065" name="Text Box 9">
            <a:extLst>
              <a:ext uri="{FF2B5EF4-FFF2-40B4-BE49-F238E27FC236}">
                <a16:creationId xmlns:a16="http://schemas.microsoft.com/office/drawing/2014/main" id="{3006A0B3-1545-4F72-B28B-85C34F65A2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9350" y="3182938"/>
            <a:ext cx="20240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fr-FR" altLang="fr-FR" sz="1800" i="1">
                <a:solidFill>
                  <a:schemeClr val="bg1"/>
                </a:solidFill>
              </a:rPr>
              <a:t>EQUITABLE</a:t>
            </a:r>
          </a:p>
        </p:txBody>
      </p:sp>
      <p:sp>
        <p:nvSpPr>
          <p:cNvPr id="45066" name="Text Box 10">
            <a:extLst>
              <a:ext uri="{FF2B5EF4-FFF2-40B4-BE49-F238E27FC236}">
                <a16:creationId xmlns:a16="http://schemas.microsoft.com/office/drawing/2014/main" id="{CF891BE5-1620-4C14-80FF-7574856EB7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1225" y="3167063"/>
            <a:ext cx="2022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fr-FR" altLang="fr-FR" sz="1800" i="1">
                <a:solidFill>
                  <a:schemeClr val="bg1"/>
                </a:solidFill>
              </a:rPr>
              <a:t>VIABLE</a:t>
            </a:r>
          </a:p>
        </p:txBody>
      </p:sp>
      <p:sp>
        <p:nvSpPr>
          <p:cNvPr id="45067" name="Text Box 11">
            <a:extLst>
              <a:ext uri="{FF2B5EF4-FFF2-40B4-BE49-F238E27FC236}">
                <a16:creationId xmlns:a16="http://schemas.microsoft.com/office/drawing/2014/main" id="{BCF654AF-87AC-4CBF-B7FE-CAE4516FE0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1713" y="5343525"/>
            <a:ext cx="20208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fr-FR" altLang="fr-FR" sz="1800" i="1">
                <a:solidFill>
                  <a:schemeClr val="bg1"/>
                </a:solidFill>
              </a:rPr>
              <a:t>VIVABLE</a:t>
            </a:r>
          </a:p>
        </p:txBody>
      </p:sp>
      <p:sp>
        <p:nvSpPr>
          <p:cNvPr id="45068" name="Text Box 12">
            <a:extLst>
              <a:ext uri="{FF2B5EF4-FFF2-40B4-BE49-F238E27FC236}">
                <a16:creationId xmlns:a16="http://schemas.microsoft.com/office/drawing/2014/main" id="{C38BCD75-5FC4-4784-9E95-31C71A38B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8150" y="1228725"/>
            <a:ext cx="317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fr-FR" altLang="fr-FR" sz="1800" b="1">
                <a:solidFill>
                  <a:schemeClr val="bg2"/>
                </a:solidFill>
              </a:rPr>
              <a:t>ECONOMIQUE</a:t>
            </a:r>
          </a:p>
        </p:txBody>
      </p:sp>
      <p:grpSp>
        <p:nvGrpSpPr>
          <p:cNvPr id="4108" name="Group 15">
            <a:extLst>
              <a:ext uri="{FF2B5EF4-FFF2-40B4-BE49-F238E27FC236}">
                <a16:creationId xmlns:a16="http://schemas.microsoft.com/office/drawing/2014/main" id="{44FA5D69-2000-4456-9965-609E429ED040}"/>
              </a:ext>
            </a:extLst>
          </p:cNvPr>
          <p:cNvGrpSpPr>
            <a:grpSpLocks/>
          </p:cNvGrpSpPr>
          <p:nvPr/>
        </p:nvGrpSpPr>
        <p:grpSpPr bwMode="auto">
          <a:xfrm>
            <a:off x="3581400" y="2930525"/>
            <a:ext cx="2016125" cy="2317750"/>
            <a:chOff x="2172" y="1705"/>
            <a:chExt cx="1266" cy="1419"/>
          </a:xfrm>
        </p:grpSpPr>
        <p:sp>
          <p:nvSpPr>
            <p:cNvPr id="4120" name="AutoShape 16">
              <a:extLst>
                <a:ext uri="{FF2B5EF4-FFF2-40B4-BE49-F238E27FC236}">
                  <a16:creationId xmlns:a16="http://schemas.microsoft.com/office/drawing/2014/main" id="{44CADC2A-CC5A-440A-9113-360D3A9A97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821902">
              <a:off x="2000" y="2093"/>
              <a:ext cx="1415" cy="648"/>
            </a:xfrm>
            <a:custGeom>
              <a:avLst/>
              <a:gdLst>
                <a:gd name="T0" fmla="*/ 3 w 21600"/>
                <a:gd name="T1" fmla="*/ 0 h 21600"/>
                <a:gd name="T2" fmla="*/ 1 w 21600"/>
                <a:gd name="T3" fmla="*/ 0 h 21600"/>
                <a:gd name="T4" fmla="*/ 3 w 21600"/>
                <a:gd name="T5" fmla="*/ 0 h 21600"/>
                <a:gd name="T6" fmla="*/ 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702 w 21600"/>
                <a:gd name="T13" fmla="*/ 0 h 21600"/>
                <a:gd name="T14" fmla="*/ 20898 w 21600"/>
                <a:gd name="T15" fmla="*/ 696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871" y="4723"/>
                  </a:moveTo>
                  <a:cubicBezTo>
                    <a:pt x="3882" y="1768"/>
                    <a:pt x="7225" y="-1"/>
                    <a:pt x="10800" y="0"/>
                  </a:cubicBezTo>
                  <a:cubicBezTo>
                    <a:pt x="14374" y="0"/>
                    <a:pt x="17717" y="1768"/>
                    <a:pt x="19728" y="4723"/>
                  </a:cubicBezTo>
                  <a:cubicBezTo>
                    <a:pt x="17717" y="1768"/>
                    <a:pt x="14374" y="-1"/>
                    <a:pt x="10799" y="0"/>
                  </a:cubicBezTo>
                  <a:cubicBezTo>
                    <a:pt x="7225" y="0"/>
                    <a:pt x="3882" y="1768"/>
                    <a:pt x="1871" y="4723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21" name="AutoShape 17">
              <a:extLst>
                <a:ext uri="{FF2B5EF4-FFF2-40B4-BE49-F238E27FC236}">
                  <a16:creationId xmlns:a16="http://schemas.microsoft.com/office/drawing/2014/main" id="{1B23A4D5-7417-4C99-B391-284FE34F7D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799471">
              <a:off x="2200" y="2101"/>
              <a:ext cx="1416" cy="623"/>
            </a:xfrm>
            <a:custGeom>
              <a:avLst/>
              <a:gdLst>
                <a:gd name="T0" fmla="*/ 3 w 21600"/>
                <a:gd name="T1" fmla="*/ 0 h 21600"/>
                <a:gd name="T2" fmla="*/ 1 w 21600"/>
                <a:gd name="T3" fmla="*/ 0 h 21600"/>
                <a:gd name="T4" fmla="*/ 3 w 21600"/>
                <a:gd name="T5" fmla="*/ 0 h 21600"/>
                <a:gd name="T6" fmla="*/ 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702 w 21600"/>
                <a:gd name="T13" fmla="*/ 0 h 21600"/>
                <a:gd name="T14" fmla="*/ 20898 w 21600"/>
                <a:gd name="T15" fmla="*/ 696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871" y="4723"/>
                  </a:moveTo>
                  <a:cubicBezTo>
                    <a:pt x="3882" y="1768"/>
                    <a:pt x="7225" y="-1"/>
                    <a:pt x="10800" y="0"/>
                  </a:cubicBezTo>
                  <a:cubicBezTo>
                    <a:pt x="14374" y="0"/>
                    <a:pt x="17717" y="1768"/>
                    <a:pt x="19728" y="4723"/>
                  </a:cubicBezTo>
                  <a:cubicBezTo>
                    <a:pt x="17717" y="1768"/>
                    <a:pt x="14374" y="-1"/>
                    <a:pt x="10799" y="0"/>
                  </a:cubicBezTo>
                  <a:cubicBezTo>
                    <a:pt x="7225" y="0"/>
                    <a:pt x="3882" y="1768"/>
                    <a:pt x="1871" y="4723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22" name="AutoShape 18">
              <a:extLst>
                <a:ext uri="{FF2B5EF4-FFF2-40B4-BE49-F238E27FC236}">
                  <a16:creationId xmlns:a16="http://schemas.microsoft.com/office/drawing/2014/main" id="{5814FB98-5974-477D-873B-D66710D033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72" y="2327"/>
              <a:ext cx="1266" cy="671"/>
            </a:xfrm>
            <a:custGeom>
              <a:avLst/>
              <a:gdLst>
                <a:gd name="T0" fmla="*/ 2 w 21600"/>
                <a:gd name="T1" fmla="*/ 0 h 21600"/>
                <a:gd name="T2" fmla="*/ 0 w 21600"/>
                <a:gd name="T3" fmla="*/ 0 h 21600"/>
                <a:gd name="T4" fmla="*/ 2 w 21600"/>
                <a:gd name="T5" fmla="*/ 0 h 21600"/>
                <a:gd name="T6" fmla="*/ 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700 w 21600"/>
                <a:gd name="T13" fmla="*/ 0 h 21600"/>
                <a:gd name="T14" fmla="*/ 20900 w 21600"/>
                <a:gd name="T15" fmla="*/ 69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871" y="4723"/>
                  </a:moveTo>
                  <a:cubicBezTo>
                    <a:pt x="3882" y="1768"/>
                    <a:pt x="7225" y="-1"/>
                    <a:pt x="10800" y="0"/>
                  </a:cubicBezTo>
                  <a:cubicBezTo>
                    <a:pt x="14374" y="0"/>
                    <a:pt x="17717" y="1768"/>
                    <a:pt x="19728" y="4723"/>
                  </a:cubicBezTo>
                  <a:cubicBezTo>
                    <a:pt x="17717" y="1768"/>
                    <a:pt x="14374" y="-1"/>
                    <a:pt x="10799" y="0"/>
                  </a:cubicBezTo>
                  <a:cubicBezTo>
                    <a:pt x="7225" y="0"/>
                    <a:pt x="3882" y="1768"/>
                    <a:pt x="1871" y="4723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5078" name="Text Box 22">
            <a:extLst>
              <a:ext uri="{FF2B5EF4-FFF2-40B4-BE49-F238E27FC236}">
                <a16:creationId xmlns:a16="http://schemas.microsoft.com/office/drawing/2014/main" id="{F5586B71-8FBF-48DD-B574-245E2B20A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8300" y="4673600"/>
            <a:ext cx="3467100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333231"/>
                </a:solidFill>
              </a:rPr>
              <a:t>Démarche HQE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333231"/>
                </a:solidFill>
              </a:rPr>
              <a:t>Énergie renouvelable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333231"/>
                </a:solidFill>
              </a:rPr>
              <a:t>Gestion de l</a:t>
            </a:r>
            <a:r>
              <a:rPr lang="ja-JP" altLang="fr-FR" sz="1800">
                <a:solidFill>
                  <a:srgbClr val="333231"/>
                </a:solidFill>
              </a:rPr>
              <a:t>’</a:t>
            </a:r>
            <a:r>
              <a:rPr lang="fr-FR" altLang="ja-JP" sz="1800">
                <a:solidFill>
                  <a:srgbClr val="333231"/>
                </a:solidFill>
              </a:rPr>
              <a:t>eau</a:t>
            </a:r>
            <a:endParaRPr lang="fr-FR" altLang="fr-FR" sz="1800">
              <a:solidFill>
                <a:srgbClr val="333231"/>
              </a:solidFill>
            </a:endParaRPr>
          </a:p>
        </p:txBody>
      </p:sp>
      <p:sp>
        <p:nvSpPr>
          <p:cNvPr id="45079" name="Text Box 23">
            <a:extLst>
              <a:ext uri="{FF2B5EF4-FFF2-40B4-BE49-F238E27FC236}">
                <a16:creationId xmlns:a16="http://schemas.microsoft.com/office/drawing/2014/main" id="{7A5197E8-DE4A-4FAD-BC8A-2A5CCB4EBF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9700" y="4127500"/>
            <a:ext cx="3467100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333231"/>
                </a:solidFill>
              </a:rPr>
              <a:t>Service Public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333231"/>
                </a:solidFill>
              </a:rPr>
              <a:t>Lycée à proximité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333231"/>
                </a:solidFill>
              </a:rPr>
              <a:t>Egalité des chances</a:t>
            </a:r>
          </a:p>
        </p:txBody>
      </p:sp>
      <p:sp>
        <p:nvSpPr>
          <p:cNvPr id="45080" name="Text Box 24">
            <a:extLst>
              <a:ext uri="{FF2B5EF4-FFF2-40B4-BE49-F238E27FC236}">
                <a16:creationId xmlns:a16="http://schemas.microsoft.com/office/drawing/2014/main" id="{4B66CFAC-2C8B-4256-B6C4-C6117B2C18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4800" y="1651000"/>
            <a:ext cx="346710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333231"/>
                </a:solidFill>
              </a:rPr>
              <a:t>Endettement de la région et durée du remboursement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333231"/>
                </a:solidFill>
              </a:rPr>
              <a:t>Augmentation des impôts</a:t>
            </a:r>
          </a:p>
        </p:txBody>
      </p:sp>
      <p:sp>
        <p:nvSpPr>
          <p:cNvPr id="45081" name="Text Box 25">
            <a:extLst>
              <a:ext uri="{FF2B5EF4-FFF2-40B4-BE49-F238E27FC236}">
                <a16:creationId xmlns:a16="http://schemas.microsoft.com/office/drawing/2014/main" id="{FBE39989-EB1C-45D8-A574-FB99D0DAF6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739900"/>
            <a:ext cx="1651000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fr-FR" altLang="fr-FR" sz="1400"/>
              <a:t>Légère augmentation des impôts mais une meilleure répartition des lycées sur le territoire.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fr-FR" altLang="fr-FR" sz="1400"/>
          </a:p>
        </p:txBody>
      </p:sp>
      <p:sp>
        <p:nvSpPr>
          <p:cNvPr id="45082" name="Text Box 26">
            <a:extLst>
              <a:ext uri="{FF2B5EF4-FFF2-40B4-BE49-F238E27FC236}">
                <a16:creationId xmlns:a16="http://schemas.microsoft.com/office/drawing/2014/main" id="{6F3CC777-42DF-4F74-B746-A374CC7AD0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6100" y="1346200"/>
            <a:ext cx="207010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fr-FR" altLang="fr-FR" sz="1600"/>
              <a:t>Un coût plus élevé  mais une durée de vie plus importante et des frais de fonctionnement réduits</a:t>
            </a:r>
          </a:p>
        </p:txBody>
      </p:sp>
      <p:sp>
        <p:nvSpPr>
          <p:cNvPr id="45083" name="Line 27">
            <a:extLst>
              <a:ext uri="{FF2B5EF4-FFF2-40B4-BE49-F238E27FC236}">
                <a16:creationId xmlns:a16="http://schemas.microsoft.com/office/drawing/2014/main" id="{9777AB74-1A05-4541-9FC5-AA960344C6A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84900" y="2501900"/>
            <a:ext cx="685800" cy="6731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5084" name="Line 28">
            <a:extLst>
              <a:ext uri="{FF2B5EF4-FFF2-40B4-BE49-F238E27FC236}">
                <a16:creationId xmlns:a16="http://schemas.microsoft.com/office/drawing/2014/main" id="{18D579D2-35EF-442B-9902-E1188C783555}"/>
              </a:ext>
            </a:extLst>
          </p:cNvPr>
          <p:cNvSpPr>
            <a:spLocks noChangeShapeType="1"/>
          </p:cNvSpPr>
          <p:nvPr/>
        </p:nvSpPr>
        <p:spPr bwMode="auto">
          <a:xfrm>
            <a:off x="2095500" y="2667000"/>
            <a:ext cx="889000" cy="520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5085" name="Text Box 29">
            <a:extLst>
              <a:ext uri="{FF2B5EF4-FFF2-40B4-BE49-F238E27FC236}">
                <a16:creationId xmlns:a16="http://schemas.microsoft.com/office/drawing/2014/main" id="{FFA3DCCE-0E72-483A-8D45-40353DF889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054600"/>
            <a:ext cx="163830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fr-FR" altLang="fr-FR" sz="1600"/>
              <a:t>Des structures esthétiques, agréables et accessibles respectant les utilisateurs et leur santé.</a:t>
            </a:r>
          </a:p>
        </p:txBody>
      </p:sp>
      <p:sp>
        <p:nvSpPr>
          <p:cNvPr id="45086" name="Line 30">
            <a:extLst>
              <a:ext uri="{FF2B5EF4-FFF2-40B4-BE49-F238E27FC236}">
                <a16:creationId xmlns:a16="http://schemas.microsoft.com/office/drawing/2014/main" id="{3282F4DE-5773-4B1D-8B15-5649BAC05E9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47800" y="5753100"/>
            <a:ext cx="2933700" cy="660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5092" name="Text Box 36">
            <a:extLst>
              <a:ext uri="{FF2B5EF4-FFF2-40B4-BE49-F238E27FC236}">
                <a16:creationId xmlns:a16="http://schemas.microsoft.com/office/drawing/2014/main" id="{DBC8F1BA-A191-4F07-94D6-4225DF61C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4413" y="3770313"/>
            <a:ext cx="2022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fr-FR" altLang="fr-FR" sz="1800" b="1">
                <a:solidFill>
                  <a:schemeClr val="bg2"/>
                </a:solidFill>
              </a:rPr>
              <a:t>DURABLE</a:t>
            </a:r>
          </a:p>
        </p:txBody>
      </p:sp>
      <p:pic>
        <p:nvPicPr>
          <p:cNvPr id="45093" name="Picture 37">
            <a:extLst>
              <a:ext uri="{FF2B5EF4-FFF2-40B4-BE49-F238E27FC236}">
                <a16:creationId xmlns:a16="http://schemas.microsoft.com/office/drawing/2014/main" id="{BA607DA7-8CFF-4C9A-97F0-BB6E1D748C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463" y="2916238"/>
            <a:ext cx="451167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5093"/>
                                        </p:tgtEl>
                                      </p:cBhvr>
                                      <p:by x="35000" y="3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5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5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5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5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5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5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5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45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45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animBg="1"/>
      <p:bldP spid="45061" grpId="0" animBg="1"/>
      <p:bldP spid="45062" grpId="0" animBg="1"/>
      <p:bldP spid="45063" grpId="0"/>
      <p:bldP spid="45064" grpId="0"/>
      <p:bldP spid="45065" grpId="0"/>
      <p:bldP spid="45066" grpId="0"/>
      <p:bldP spid="45067" grpId="0"/>
      <p:bldP spid="45068" grpId="0"/>
      <p:bldP spid="45078" grpId="0"/>
      <p:bldP spid="45079" grpId="0"/>
      <p:bldP spid="45080" grpId="0"/>
      <p:bldP spid="45081" grpId="0"/>
      <p:bldP spid="45082" grpId="0"/>
      <p:bldP spid="45085" grpId="0"/>
      <p:bldP spid="45092" grpId="0"/>
    </p:bldLst>
  </p:timing>
</p:sld>
</file>

<file path=ppt/theme/theme1.xml><?xml version="1.0" encoding="utf-8"?>
<a:theme xmlns:a="http://schemas.openxmlformats.org/drawingml/2006/main" name="Ondulation">
  <a:themeElements>
    <a:clrScheme name="Ondulation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Ondul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ndulation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tion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tion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tion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tion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tion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tion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tion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dulation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1241</TotalTime>
  <Words>97</Words>
  <Application>Microsoft Office PowerPoint</Application>
  <PresentationFormat>Affichage à l'écran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MS PGothic</vt:lpstr>
      <vt:lpstr>Wingdings</vt:lpstr>
      <vt:lpstr>Ondulation</vt:lpstr>
      <vt:lpstr>Présentation PowerPoint</vt:lpstr>
    </vt:vector>
  </TitlesOfParts>
  <Company>Lycée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L'éfficacité énergétique</dc:title>
  <dc:creator>Administrateur</dc:creator>
  <cp:lastModifiedBy>Cousin Hub</cp:lastModifiedBy>
  <cp:revision>63</cp:revision>
  <dcterms:created xsi:type="dcterms:W3CDTF">2008-03-30T15:24:00Z</dcterms:created>
  <dcterms:modified xsi:type="dcterms:W3CDTF">2020-08-29T09:34:04Z</dcterms:modified>
</cp:coreProperties>
</file>